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1" r:id="rId5"/>
    <p:sldId id="259" r:id="rId6"/>
    <p:sldId id="260" r:id="rId7"/>
    <p:sldId id="267" r:id="rId8"/>
    <p:sldId id="269" r:id="rId9"/>
    <p:sldId id="268" r:id="rId10"/>
    <p:sldId id="262" r:id="rId11"/>
    <p:sldId id="263" r:id="rId12"/>
    <p:sldId id="264" r:id="rId13"/>
    <p:sldId id="265" r:id="rId14"/>
    <p:sldId id="26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E59C0-E643-7D48-DAE4-290ED5B8A5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2010C5-B3A1-44BF-8725-34E9F52B67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8B7827-1FB5-D9B4-4BA5-23A095C1F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323E2-B947-9D4A-BC25-8D33FBE0A0D9}" type="datetimeFigureOut">
              <a:rPr lang="en-US" smtClean="0"/>
              <a:t>11/22/22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DCFE3D-A885-99F1-31B3-40365796A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E48540-9FB0-738D-6A25-FD471617D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B19C1-200A-0749-8AED-73E5383F1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971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61307-D85B-9F45-1352-88EBDA956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9E02A-BF05-1F91-5912-EE1C5D8BE6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E9F30-1D08-23E5-D0D8-90ABEB226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323E2-B947-9D4A-BC25-8D33FBE0A0D9}" type="datetimeFigureOut">
              <a:rPr lang="en-US" smtClean="0"/>
              <a:t>11/22/22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636CF-A33B-051E-3D60-D576DD694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2582E6-EC21-663C-BFF2-BF1762EBE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B19C1-200A-0749-8AED-73E5383F1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121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0504CC-AC1C-4C2D-ACC6-BEA3E83024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7EC131-3A04-5FC0-5D3A-4188119ABD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3F8C3D-855C-C099-143E-753B7C147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323E2-B947-9D4A-BC25-8D33FBE0A0D9}" type="datetimeFigureOut">
              <a:rPr lang="en-US" smtClean="0"/>
              <a:t>11/22/22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2BB9D5-20DA-49B5-89D1-D0D5E543E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BEE69-F78B-2EAE-8E8F-5458020B7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B19C1-200A-0749-8AED-73E5383F1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446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287E8-C356-4C6D-A57C-9C6B70D10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C2BC5-B553-2F16-821E-15157A5E1A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97BC26-C6CB-AC1C-C22B-9B377D602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323E2-B947-9D4A-BC25-8D33FBE0A0D9}" type="datetimeFigureOut">
              <a:rPr lang="en-US" smtClean="0"/>
              <a:t>11/22/22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93DEA4-AFAF-2504-CEA6-95B0D748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511569-3143-DDF9-3D3B-61B6D85DE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B19C1-200A-0749-8AED-73E5383F1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391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317B1-4B90-4311-1119-9349025B1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435260-0956-028C-1026-9D04AC2739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E03845-45E6-C3CC-3B92-7F2E5C8F8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323E2-B947-9D4A-BC25-8D33FBE0A0D9}" type="datetimeFigureOut">
              <a:rPr lang="en-US" smtClean="0"/>
              <a:t>11/22/22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66266-C268-246C-369A-F5D38D17B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F213BC-E1A7-156A-4B8B-CD324EA75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B19C1-200A-0749-8AED-73E5383F1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077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7F7B4-CFA6-95C7-9A33-08BB01179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20450-E735-04B0-FD7E-F8E3E75FE4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0AFEC0-3047-766A-9FEC-DFE3BFCB2C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FF1457-4183-213E-819F-FE28D672F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323E2-B947-9D4A-BC25-8D33FBE0A0D9}" type="datetimeFigureOut">
              <a:rPr lang="en-US" smtClean="0"/>
              <a:t>11/22/22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0C330C-1256-F4EB-457A-AFD66D2A8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0C28C8-0C93-0D2E-68C7-0AA43D167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B19C1-200A-0749-8AED-73E5383F1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821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0C92E-AE1C-5891-BAB6-1D5F8BF22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FFD06B-7B27-5616-EA51-494D2F5E39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40DDFD-4DA7-B46A-B08A-5EE05FEC01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5A5F2C-385E-3AD8-E780-23B277D416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FFABB-A1F4-A5CB-01B8-CE01629E80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4CC2E9-5C75-5692-CBDE-82EAFF632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323E2-B947-9D4A-BC25-8D33FBE0A0D9}" type="datetimeFigureOut">
              <a:rPr lang="en-US" smtClean="0"/>
              <a:t>11/22/22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E9E541-704F-1469-A570-D3E544F6C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B61099-9839-E823-34B0-7DC8D6904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B19C1-200A-0749-8AED-73E5383F1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273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46816-FCB3-F04B-2121-1ADAED70E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C7296D-84E4-A18C-1D3B-BC01A4558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323E2-B947-9D4A-BC25-8D33FBE0A0D9}" type="datetimeFigureOut">
              <a:rPr lang="en-US" smtClean="0"/>
              <a:t>11/22/22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BFE2F0-5769-7C1F-CDA5-E25725A6E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D6F7C4-0D53-1D9D-7173-8E4D65A56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B19C1-200A-0749-8AED-73E5383F1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030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A15BC9-E713-25FF-03B2-FBC97091E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323E2-B947-9D4A-BC25-8D33FBE0A0D9}" type="datetimeFigureOut">
              <a:rPr lang="en-US" smtClean="0"/>
              <a:t>11/22/22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C43AAB-B53B-5428-9F73-607EDAFE2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A3EA22-67F2-CA79-04C6-7A9431E80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B19C1-200A-0749-8AED-73E5383F1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135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099A2-92DF-15DB-D535-6D8D0AC00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1B43D-BCF3-AC2D-4143-0235EB024D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581C2F-81F1-C375-5BDF-A1C25BB3D7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F507FC-D6E3-0245-62D0-890EF2B97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323E2-B947-9D4A-BC25-8D33FBE0A0D9}" type="datetimeFigureOut">
              <a:rPr lang="en-US" smtClean="0"/>
              <a:t>11/22/22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135B9D-D1AB-265D-58A1-1AADF1813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428303-CA20-2A7B-8412-5869B09C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B19C1-200A-0749-8AED-73E5383F1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203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BD919-803E-16CB-DB91-AE69E60DE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D1D870-6314-834A-A669-E8C4FBE26E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A1773A-AFBC-A3A1-4D2D-670A3F76CF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4B7DFD-9085-3F1A-C127-EDDFFF602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323E2-B947-9D4A-BC25-8D33FBE0A0D9}" type="datetimeFigureOut">
              <a:rPr lang="en-US" smtClean="0"/>
              <a:t>11/22/22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FDBE57-31F1-3451-4F3A-C192464BF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5AD229-A13A-F803-92F2-145363CE5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B19C1-200A-0749-8AED-73E5383F1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952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C8010E-1F02-5886-5A50-F19394861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5BD3C3-24B2-48D1-0E79-FD4B3032E7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9A221-B79C-F5C2-C45F-F368BD5FDE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323E2-B947-9D4A-BC25-8D33FBE0A0D9}" type="datetimeFigureOut">
              <a:rPr lang="en-US" smtClean="0"/>
              <a:t>11/22/22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D17C0-CE3E-6328-4C3B-CE8737412D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87B6AD-7C81-5515-E84F-ED2D144116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EB19C1-200A-0749-8AED-73E5383F1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535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B2F4945-489B-C4DF-A403-23BCF588B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484" y="0"/>
            <a:ext cx="8849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564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AE2A13D0-C91C-5394-6EB0-460A36447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AAF655-FFFC-A6AC-1807-F35477B182C9}"/>
              </a:ext>
            </a:extLst>
          </p:cNvPr>
          <p:cNvSpPr txBox="1"/>
          <p:nvPr/>
        </p:nvSpPr>
        <p:spPr>
          <a:xfrm>
            <a:off x="-1" y="693683"/>
            <a:ext cx="5444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Thursday Afternoon Erie County Snowfall Hour-by-Hour</a:t>
            </a:r>
          </a:p>
        </p:txBody>
      </p:sp>
    </p:spTree>
    <p:extLst>
      <p:ext uri="{BB962C8B-B14F-4D97-AF65-F5344CB8AC3E}">
        <p14:creationId xmlns:p14="http://schemas.microsoft.com/office/powerpoint/2010/main" val="19829233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22C4FC8F-5998-89F7-FEE9-2178EA88C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80F674-9EB7-EBBC-0324-33F89B7B75FF}"/>
              </a:ext>
            </a:extLst>
          </p:cNvPr>
          <p:cNvSpPr txBox="1"/>
          <p:nvPr/>
        </p:nvSpPr>
        <p:spPr>
          <a:xfrm>
            <a:off x="126124" y="693683"/>
            <a:ext cx="5207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Friday Morning Erie County Snowfall Hour-by-Hour</a:t>
            </a:r>
          </a:p>
        </p:txBody>
      </p:sp>
    </p:spTree>
    <p:extLst>
      <p:ext uri="{BB962C8B-B14F-4D97-AF65-F5344CB8AC3E}">
        <p14:creationId xmlns:p14="http://schemas.microsoft.com/office/powerpoint/2010/main" val="1013740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AAF655-FFFC-A6AC-1807-F35477B182C9}"/>
              </a:ext>
            </a:extLst>
          </p:cNvPr>
          <p:cNvSpPr txBox="1"/>
          <p:nvPr/>
        </p:nvSpPr>
        <p:spPr>
          <a:xfrm>
            <a:off x="-1" y="693683"/>
            <a:ext cx="5444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Friday Afternoon Erie County Snowfall Hour-by-Hour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4139D7EB-C0D3-1B38-FD9D-8EE023FA1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8892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80F674-9EB7-EBBC-0324-33F89B7B75FF}"/>
              </a:ext>
            </a:extLst>
          </p:cNvPr>
          <p:cNvSpPr txBox="1"/>
          <p:nvPr/>
        </p:nvSpPr>
        <p:spPr>
          <a:xfrm>
            <a:off x="126124" y="693683"/>
            <a:ext cx="5349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Saturday Morning Erie County Snowfall Hour-by-Hour</a:t>
            </a: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160FB09F-CB18-AF48-44B6-116736376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991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AAF655-FFFC-A6AC-1807-F35477B182C9}"/>
              </a:ext>
            </a:extLst>
          </p:cNvPr>
          <p:cNvSpPr txBox="1"/>
          <p:nvPr/>
        </p:nvSpPr>
        <p:spPr>
          <a:xfrm>
            <a:off x="-1" y="693683"/>
            <a:ext cx="5444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Saturday Afternoon Erie County Snowfall Hour-by-Hour</a:t>
            </a:r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6F2C8171-8208-0931-6410-3B0019B3B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56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005D7F0-3F4B-9046-764B-A360D69AF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978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0213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8F1B4182-4BA3-DCC5-2F4A-7B317C4C8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02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795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C765DBE0-75BF-549C-2486-AE1895407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1375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BC0F30-A383-126E-82A7-F06E0B4509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4" r="4274"/>
          <a:stretch/>
        </p:blipFill>
        <p:spPr>
          <a:xfrm>
            <a:off x="6327446" y="1088351"/>
            <a:ext cx="5559754" cy="468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961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995C7A06-C7AD-9F8C-AE82-8A8FDD122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82978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693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26619C17-4AE1-B033-C2B5-B0F9A6C27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316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064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Image">
            <a:extLst>
              <a:ext uri="{FF2B5EF4-FFF2-40B4-BE49-F238E27FC236}">
                <a16:creationId xmlns:a16="http://schemas.microsoft.com/office/drawing/2014/main" id="{0477F161-93A9-E748-D611-E217CD161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393"/>
            <a:ext cx="6620175" cy="492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Image">
            <a:extLst>
              <a:ext uri="{FF2B5EF4-FFF2-40B4-BE49-F238E27FC236}">
                <a16:creationId xmlns:a16="http://schemas.microsoft.com/office/drawing/2014/main" id="{7C3AA198-3755-002D-33CF-07C77F2006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" r="8972" b="27121"/>
          <a:stretch/>
        </p:blipFill>
        <p:spPr bwMode="auto">
          <a:xfrm>
            <a:off x="5044967" y="2478263"/>
            <a:ext cx="7147034" cy="437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69656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DD14BFA1-5A70-D992-E53C-BBDB0C94C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0"/>
            <a:ext cx="12001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80369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4ACA16C2-2EE5-C17F-8B1E-E86037744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0"/>
            <a:ext cx="81232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5802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30</Words>
  <Application>Microsoft Macintosh PowerPoint</Application>
  <PresentationFormat>Widescreen</PresentationFormat>
  <Paragraphs>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Bassill, Nicholas</dc:creator>
  <cp:lastModifiedBy>Bassill, Nicholas</cp:lastModifiedBy>
  <cp:revision>2</cp:revision>
  <dcterms:created xsi:type="dcterms:W3CDTF">2022-11-22T18:17:10Z</dcterms:created>
  <dcterms:modified xsi:type="dcterms:W3CDTF">2022-11-22T19:04:11Z</dcterms:modified>
</cp:coreProperties>
</file>